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6" r:id="rId21"/>
    <p:sldId id="278" r:id="rId22"/>
    <p:sldId id="279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103" autoAdjust="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BBD6219-A94E-42D5-A386-58258B6DBADC}" type="datetimeFigureOut">
              <a:rPr lang="en-IN" smtClean="0"/>
              <a:pPr/>
              <a:t>20-10-2022</a:t>
            </a:fld>
            <a:endParaRPr lang="en-IN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3625FF-9DC9-4254-BAEF-52B0495D5842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ime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rime.info/" TargetMode="External"/><Relationship Id="rId4" Type="http://schemas.openxmlformats.org/officeDocument/2006/relationships/hyperlink" Target="http://www.newsfast.tv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1712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ONLINE CRIME REPORTING SYSTEM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                </a:t>
            </a:r>
            <a:r>
              <a:rPr lang="en-US" sz="3200" b="1" dirty="0" smtClean="0">
                <a:solidFill>
                  <a:schemeClr val="tx1"/>
                </a:solidFill>
              </a:rPr>
              <a:t>BY</a:t>
            </a:r>
            <a:r>
              <a:rPr lang="en-US" sz="3200" dirty="0" smtClean="0">
                <a:solidFill>
                  <a:schemeClr val="tx1"/>
                </a:solidFill>
              </a:rPr>
              <a:t>:-  </a:t>
            </a:r>
            <a:r>
              <a:rPr lang="en-US" sz="3200" dirty="0" smtClean="0">
                <a:solidFill>
                  <a:schemeClr val="tx1"/>
                </a:solidFill>
              </a:rPr>
              <a:t>Tank </a:t>
            </a:r>
            <a:r>
              <a:rPr lang="en-US" sz="3200" dirty="0" err="1" smtClean="0">
                <a:solidFill>
                  <a:schemeClr val="tx1"/>
                </a:solidFill>
              </a:rPr>
              <a:t>Dipali</a:t>
            </a:r>
            <a:r>
              <a:rPr lang="en-US" sz="3200" dirty="0" smtClean="0">
                <a:solidFill>
                  <a:schemeClr val="tx1"/>
                </a:solidFill>
              </a:rPr>
              <a:t> (20SOECE13055).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                                         </a:t>
            </a:r>
            <a:r>
              <a:rPr lang="en-US" sz="3200" dirty="0" err="1" smtClean="0">
                <a:solidFill>
                  <a:schemeClr val="tx1"/>
                </a:solidFill>
              </a:rPr>
              <a:t>Rana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Divya</a:t>
            </a:r>
            <a:r>
              <a:rPr lang="en-US" sz="3200" dirty="0" smtClean="0">
                <a:solidFill>
                  <a:schemeClr val="tx1"/>
                </a:solidFill>
              </a:rPr>
              <a:t> (</a:t>
            </a:r>
            <a:r>
              <a:rPr lang="en-US" sz="3200" dirty="0" smtClean="0">
                <a:solidFill>
                  <a:schemeClr val="tx1"/>
                </a:solidFill>
              </a:rPr>
              <a:t>20SOECE13048). </a:t>
            </a:r>
            <a:r>
              <a:rPr lang="en-US" sz="3200" dirty="0" smtClean="0">
                <a:solidFill>
                  <a:schemeClr val="tx1"/>
                </a:solidFill>
              </a:rPr>
              <a:t/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                                           N</a:t>
            </a:r>
            <a:r>
              <a:rPr lang="en-US" sz="3200" dirty="0" smtClean="0">
                <a:solidFill>
                  <a:schemeClr val="tx1"/>
                </a:solidFill>
              </a:rPr>
              <a:t>anda </a:t>
            </a:r>
            <a:r>
              <a:rPr lang="en-US" sz="3200" dirty="0" err="1" smtClean="0">
                <a:solidFill>
                  <a:schemeClr val="tx1"/>
                </a:solidFill>
              </a:rPr>
              <a:t>Bansi</a:t>
            </a:r>
            <a:r>
              <a:rPr lang="en-US" sz="3200" dirty="0" smtClean="0">
                <a:solidFill>
                  <a:schemeClr val="tx1"/>
                </a:solidFill>
              </a:rPr>
              <a:t> (20SOECE13019).</a:t>
            </a:r>
            <a:endParaRPr lang="en-I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67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SYSTEM DESIGN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 Diagram </a:t>
            </a:r>
          </a:p>
          <a:p>
            <a:r>
              <a:rPr lang="en-US" dirty="0" smtClean="0"/>
              <a:t>Data Flow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676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ER DIAGRAM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40230" y="1935163"/>
            <a:ext cx="7511540" cy="4389437"/>
          </a:xfrm>
        </p:spPr>
      </p:pic>
    </p:spTree>
    <p:extLst>
      <p:ext uri="{BB962C8B-B14F-4D97-AF65-F5344CB8AC3E}">
        <p14:creationId xmlns:p14="http://schemas.microsoft.com/office/powerpoint/2010/main" xmlns="" val="4741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DATA FLOW DIAGRAM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LEVEL 0 DFD:-</a:t>
            </a:r>
          </a:p>
          <a:p>
            <a:pPr marL="0" indent="0">
              <a:buNone/>
            </a:pP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7485" y="2417274"/>
            <a:ext cx="9515192" cy="422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12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5925"/>
            <a:ext cx="10515600" cy="5851038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LEVEL- 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1 DFD </a:t>
            </a:r>
            <a:endParaRPr lang="en-IN" sz="3200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9667" y="1149790"/>
            <a:ext cx="10330004" cy="52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56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4982"/>
            <a:ext cx="10515600" cy="5841985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LEVEL-2 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DFD ADMIN </a:t>
            </a:r>
            <a:endParaRPr lang="en-IN" sz="3200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9545" y="977774"/>
            <a:ext cx="10764571" cy="55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75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1196"/>
            <a:ext cx="10515600" cy="5805771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LEVEL - 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2 DFD of Member :-</a:t>
            </a:r>
            <a:endParaRPr lang="en-IN" sz="3200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491" y="1041152"/>
            <a:ext cx="10529180" cy="54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09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3085"/>
            <a:ext cx="10515600" cy="5823878"/>
          </a:xfrm>
        </p:spPr>
        <p:txBody>
          <a:bodyPr/>
          <a:lstStyle/>
          <a:p>
            <a:pPr marL="0" indent="0">
              <a:buFont typeface="Wingdings" pitchFamily="2" charset="2"/>
              <a:buChar char="Ø"/>
            </a:pP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LEVEL 2 DFD of </a:t>
            </a:r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Visitor</a:t>
            </a:r>
            <a:endParaRPr lang="en-IN" b="1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1059254"/>
            <a:ext cx="10515600" cy="52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92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LIMITATIONS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admin and member can login this portal.</a:t>
            </a:r>
          </a:p>
          <a:p>
            <a:r>
              <a:rPr lang="en-US" dirty="0" smtClean="0"/>
              <a:t>In our application live chat app functionality is not available.</a:t>
            </a:r>
          </a:p>
          <a:p>
            <a:r>
              <a:rPr lang="en-US" dirty="0" smtClean="0"/>
              <a:t>Visitors can only see information’s like news , guidelines , crime types , emergency contacts , about us etc.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7305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FUTURE ENHANCEMENT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future , system will provide mail facility to members. Members can send mail to other stations.</a:t>
            </a:r>
          </a:p>
          <a:p>
            <a:r>
              <a:rPr lang="en-US" dirty="0" smtClean="0"/>
              <a:t>In future , system will provide online live chat application.</a:t>
            </a:r>
          </a:p>
          <a:p>
            <a:r>
              <a:rPr lang="en-US" dirty="0" smtClean="0"/>
              <a:t>In future , system will provide facility to send message related to crime to the peoples.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018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SCREEN SHORT</a:t>
            </a:r>
            <a:endParaRPr lang="en-US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8851" y="1935163"/>
            <a:ext cx="7814297" cy="4389437"/>
          </a:xfrm>
        </p:spPr>
      </p:pic>
    </p:spTree>
    <p:extLst>
      <p:ext uri="{BB962C8B-B14F-4D97-AF65-F5344CB8AC3E}">
        <p14:creationId xmlns:p14="http://schemas.microsoft.com/office/powerpoint/2010/main" xmlns="" val="42442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CONTENT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Abstract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Requirement</a:t>
            </a:r>
            <a:r>
              <a:rPr lang="en-IN" dirty="0" smtClean="0"/>
              <a:t> Gathering and Analysis</a:t>
            </a:r>
          </a:p>
          <a:p>
            <a:r>
              <a:rPr lang="en-US" dirty="0" smtClean="0"/>
              <a:t>Methodology Used</a:t>
            </a:r>
          </a:p>
          <a:p>
            <a:r>
              <a:rPr lang="en-US" dirty="0" smtClean="0"/>
              <a:t>Technology Used</a:t>
            </a:r>
          </a:p>
          <a:p>
            <a:r>
              <a:rPr lang="en-US" dirty="0" smtClean="0"/>
              <a:t>System design</a:t>
            </a:r>
          </a:p>
          <a:p>
            <a:r>
              <a:rPr lang="en-US" dirty="0" smtClean="0"/>
              <a:t>Limitation</a:t>
            </a:r>
          </a:p>
          <a:p>
            <a:r>
              <a:rPr lang="en-US" dirty="0" smtClean="0"/>
              <a:t>Future Enhancement</a:t>
            </a:r>
          </a:p>
          <a:p>
            <a:r>
              <a:rPr lang="en-US" dirty="0" smtClean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xmlns="" val="29266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Registration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1979" y="1347025"/>
            <a:ext cx="8836181" cy="44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57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61315"/>
            <a:ext cx="10515600" cy="5615648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Login</a:t>
            </a:r>
            <a:endParaRPr lang="en-US" b="1" dirty="0" smtClean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0160" y="1394233"/>
            <a:ext cx="8338243" cy="509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2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Office Login</a:t>
            </a:r>
            <a:endParaRPr lang="en-US" sz="5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8851" y="1935163"/>
            <a:ext cx="7814297" cy="4389437"/>
          </a:xfrm>
        </p:spPr>
      </p:pic>
    </p:spTree>
    <p:extLst>
      <p:ext uri="{BB962C8B-B14F-4D97-AF65-F5344CB8AC3E}">
        <p14:creationId xmlns:p14="http://schemas.microsoft.com/office/powerpoint/2010/main" xmlns="" val="8724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REFERENCES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www.W3schools.com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www.crime.com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www.newsfast.tv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www.crime.info</a:t>
            </a: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62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0057" y="2327259"/>
            <a:ext cx="802059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9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34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ABSTRACT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We all know that nowadays crime rate is frequently increasing day by day in our society. From this we get an idea to develop the system.</a:t>
            </a:r>
          </a:p>
          <a:p>
            <a:pPr marL="0" indent="0" algn="just">
              <a:buNone/>
            </a:pPr>
            <a:r>
              <a:rPr lang="en-US" dirty="0" smtClean="0"/>
              <a:t>Problem was that people got tired by going here and there for getting justice.</a:t>
            </a:r>
          </a:p>
          <a:p>
            <a:pPr marL="0" indent="0" algn="just">
              <a:buNone/>
            </a:pPr>
            <a:r>
              <a:rPr lang="en-US" dirty="0" smtClean="0"/>
              <a:t>So our application is capable of registering FIR online , shows investigation update , deliver news about crime etc.</a:t>
            </a:r>
          </a:p>
          <a:p>
            <a:pPr marL="0" indent="0" algn="just">
              <a:buNone/>
            </a:pPr>
            <a:r>
              <a:rPr lang="en-US" dirty="0" smtClean="0"/>
              <a:t>So it is an application which provide solution to the problems faced during taking action against crime.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71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INTRODUCTION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PURPOSE:-</a:t>
            </a:r>
          </a:p>
          <a:p>
            <a:r>
              <a:rPr lang="en-US" dirty="0" smtClean="0"/>
              <a:t>To reduce the trouble of going to police station frequently.</a:t>
            </a:r>
          </a:p>
          <a:p>
            <a:r>
              <a:rPr lang="en-US" dirty="0" smtClean="0"/>
              <a:t>To take a quick action against crime.</a:t>
            </a:r>
          </a:p>
          <a:p>
            <a:r>
              <a:rPr lang="en-US" dirty="0" smtClean="0"/>
              <a:t>To get the information about the crime easily.</a:t>
            </a:r>
          </a:p>
          <a:p>
            <a:r>
              <a:rPr lang="en-US" dirty="0" smtClean="0"/>
              <a:t>Reduces the man power.</a:t>
            </a:r>
          </a:p>
          <a:p>
            <a:r>
              <a:rPr lang="en-US" dirty="0" smtClean="0"/>
              <a:t>Reduces the time.</a:t>
            </a:r>
          </a:p>
          <a:p>
            <a:r>
              <a:rPr lang="en-US" dirty="0" smtClean="0"/>
              <a:t>Provides the current status of the crime rate.</a:t>
            </a:r>
          </a:p>
          <a:p>
            <a:r>
              <a:rPr lang="en-US" dirty="0" smtClean="0"/>
              <a:t>To aware people about crime.</a:t>
            </a:r>
          </a:p>
        </p:txBody>
      </p:sp>
    </p:spTree>
    <p:extLst>
      <p:ext uri="{BB962C8B-B14F-4D97-AF65-F5344CB8AC3E}">
        <p14:creationId xmlns:p14="http://schemas.microsoft.com/office/powerpoint/2010/main" xmlns="" val="40521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REQUIREMENT GATHERING AND ANALYSIS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EXISTING SYSTEM</a:t>
            </a:r>
            <a:r>
              <a:rPr lang="en-US" dirty="0" smtClean="0"/>
              <a:t>:-</a:t>
            </a:r>
            <a:endParaRPr lang="en-IN" dirty="0"/>
          </a:p>
          <a:p>
            <a:r>
              <a:rPr lang="en-US" dirty="0" smtClean="0"/>
              <a:t>All criminal records are stored in a file.</a:t>
            </a:r>
          </a:p>
          <a:p>
            <a:r>
              <a:rPr lang="en-US" dirty="0" smtClean="0"/>
              <a:t>To add any new record , record file is used.</a:t>
            </a:r>
          </a:p>
          <a:p>
            <a:r>
              <a:rPr lang="en-US" dirty="0" smtClean="0"/>
              <a:t>When other police station require any criminal information at that they need to call that police station.</a:t>
            </a:r>
          </a:p>
          <a:p>
            <a:r>
              <a:rPr lang="en-US" dirty="0" smtClean="0"/>
              <a:t>There are many drawbacks like time consuming, require more man power.</a:t>
            </a:r>
          </a:p>
          <a:p>
            <a:r>
              <a:rPr lang="en-US" dirty="0" smtClean="0"/>
              <a:t>Citizens can not get the information and the </a:t>
            </a:r>
            <a:r>
              <a:rPr lang="en-US" dirty="0"/>
              <a:t>c</a:t>
            </a:r>
            <a:r>
              <a:rPr lang="en-US" dirty="0" smtClean="0"/>
              <a:t>urrent status of the criminals of all cities.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3550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PROPOSED </a:t>
            </a: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SYSTEM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Citizens not need to go police station to see the criminals information.</a:t>
            </a:r>
          </a:p>
          <a:p>
            <a:r>
              <a:rPr lang="en-US" dirty="0" smtClean="0"/>
              <a:t>They can directly see information on site.</a:t>
            </a:r>
          </a:p>
          <a:p>
            <a:r>
              <a:rPr lang="en-US" dirty="0" smtClean="0"/>
              <a:t>Visitor can easily get the information about the crime.</a:t>
            </a:r>
          </a:p>
          <a:p>
            <a:r>
              <a:rPr lang="en-US" dirty="0" smtClean="0"/>
              <a:t>Reduce the man power.</a:t>
            </a:r>
          </a:p>
          <a:p>
            <a:r>
              <a:rPr lang="en-US" dirty="0" smtClean="0"/>
              <a:t>Reduce the time.</a:t>
            </a:r>
          </a:p>
          <a:p>
            <a:r>
              <a:rPr lang="en-US" dirty="0" smtClean="0"/>
              <a:t>Member can view the current status of the crime investigation.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8737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METHODOLOGY USED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SOFTWARE REQUIREMENT:-</a:t>
            </a:r>
          </a:p>
          <a:p>
            <a:pPr marL="0" indent="0">
              <a:buNone/>
            </a:pPr>
            <a:r>
              <a:rPr lang="en-US" dirty="0" smtClean="0"/>
              <a:t>Web server : Apache/ XAMPP</a:t>
            </a:r>
          </a:p>
          <a:p>
            <a:pPr marL="0" indent="0">
              <a:buNone/>
            </a:pPr>
            <a:r>
              <a:rPr lang="en-US" dirty="0" smtClean="0"/>
              <a:t>IDE               : Sublime Text3</a:t>
            </a:r>
          </a:p>
          <a:p>
            <a:pPr marL="0" indent="0">
              <a:buNone/>
            </a:pPr>
            <a:r>
              <a:rPr lang="en-US" dirty="0" smtClean="0"/>
              <a:t>Database    : MY SQL</a:t>
            </a:r>
          </a:p>
          <a:p>
            <a:pPr marL="0" indent="0">
              <a:buNone/>
            </a:pPr>
            <a:r>
              <a:rPr lang="en-US" dirty="0" smtClean="0"/>
              <a:t>Browser      : Google </a:t>
            </a:r>
            <a:r>
              <a:rPr lang="en-US" dirty="0" err="1" smtClean="0"/>
              <a:t>Crome</a:t>
            </a:r>
            <a:r>
              <a:rPr lang="en-US" dirty="0" smtClean="0"/>
              <a:t> , Mozilla Firefox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461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HARDWARE </a:t>
            </a: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REQUIREMENT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Processor   : Intel Core i3-5005 2.0GHz</a:t>
            </a:r>
          </a:p>
          <a:p>
            <a:pPr marL="0" indent="0">
              <a:buNone/>
            </a:pPr>
            <a:r>
              <a:rPr lang="en-US" dirty="0" smtClean="0"/>
              <a:t>RAM           : 4GB</a:t>
            </a:r>
          </a:p>
          <a:p>
            <a:pPr marL="0" indent="0">
              <a:buNone/>
            </a:pPr>
            <a:r>
              <a:rPr lang="en-US" dirty="0" smtClean="0"/>
              <a:t>Storage      : 1GB</a:t>
            </a:r>
          </a:p>
          <a:p>
            <a:pPr marL="0" indent="0">
              <a:buNone/>
            </a:pPr>
            <a:r>
              <a:rPr lang="en-US" dirty="0" smtClean="0"/>
              <a:t>Display       : For all devices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80953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TECHNOLOGY USED</a:t>
            </a:r>
            <a:endParaRPr lang="en-IN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Front End     :-</a:t>
            </a:r>
            <a:r>
              <a:rPr lang="en-US" dirty="0" smtClean="0"/>
              <a:t> HTML , CSS , Bootstrap , JavaScript , J Query , AJAX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Server Side  :- </a:t>
            </a:r>
            <a:r>
              <a:rPr lang="en-US" dirty="0" smtClean="0"/>
              <a:t>PHP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Database     :- </a:t>
            </a:r>
            <a:r>
              <a:rPr lang="en-US" dirty="0" smtClean="0"/>
              <a:t>My 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112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494</Words>
  <Application>Microsoft Office PowerPoint</Application>
  <PresentationFormat>Custom</PresentationFormat>
  <Paragraphs>85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Flow</vt:lpstr>
      <vt:lpstr>ONLINE CRIME REPORTING SYSTEM                   BY:-  Tank Dipali (20SOECE13055).                                          Rana Divya (20SOECE13048).                                             Nanda Bansi (20SOECE13019).</vt:lpstr>
      <vt:lpstr>CONTENT</vt:lpstr>
      <vt:lpstr>ABSTRACT</vt:lpstr>
      <vt:lpstr>INTRODUCTION</vt:lpstr>
      <vt:lpstr>REQUIREMENT GATHERING AND ANALYSIS</vt:lpstr>
      <vt:lpstr>PROPOSED SYSTEM</vt:lpstr>
      <vt:lpstr>METHODOLOGY USED</vt:lpstr>
      <vt:lpstr>HARDWARE REQUIREMENT</vt:lpstr>
      <vt:lpstr>TECHNOLOGY USED</vt:lpstr>
      <vt:lpstr>SYSTEM DESIGN</vt:lpstr>
      <vt:lpstr>ER DIAGRAM</vt:lpstr>
      <vt:lpstr>DATA FLOW DIAGRAM</vt:lpstr>
      <vt:lpstr>Slide 13</vt:lpstr>
      <vt:lpstr>Slide 14</vt:lpstr>
      <vt:lpstr>Slide 15</vt:lpstr>
      <vt:lpstr>Slide 16</vt:lpstr>
      <vt:lpstr>LIMITATIONS</vt:lpstr>
      <vt:lpstr>FUTURE ENHANCEMENT</vt:lpstr>
      <vt:lpstr>SCREEN SHORT</vt:lpstr>
      <vt:lpstr>Registration </vt:lpstr>
      <vt:lpstr>Slide 21</vt:lpstr>
      <vt:lpstr>Office Login</vt:lpstr>
      <vt:lpstr>REFERENCES</vt:lpstr>
      <vt:lpstr>Slide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CRIME REPORTING SYSTEM                                      BY:- Tank Dipali.                                                                            Rana Divya.</dc:title>
  <dc:creator>hp</dc:creator>
  <cp:lastModifiedBy>dell</cp:lastModifiedBy>
  <cp:revision>17</cp:revision>
  <dcterms:created xsi:type="dcterms:W3CDTF">2022-10-19T13:51:44Z</dcterms:created>
  <dcterms:modified xsi:type="dcterms:W3CDTF">2022-10-19T19:36:59Z</dcterms:modified>
</cp:coreProperties>
</file>